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07" d="100"/>
          <a:sy n="107" d="100"/>
        </p:scale>
        <p:origin x="16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40AEB3-4A05-AB19-7094-49F9F2CF0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18547"/>
            <a:ext cx="8167036" cy="1137336"/>
          </a:xfrm>
        </p:spPr>
        <p:txBody>
          <a:bodyPr anchor="ctr">
            <a:noAutofit/>
          </a:bodyPr>
          <a:lstStyle>
            <a:lvl1pPr algn="l">
              <a:defRPr sz="36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5CA0D71-8CCC-9C85-37C1-3BC0F536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40955"/>
            <a:ext cx="8580922" cy="54623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53859E-563F-5DD9-71F8-6D770FC2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E24352-BA57-FD5A-8FDE-5B23D136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679BB1-24AF-1F43-1C42-460D7A1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59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2FE627-534A-6613-2923-494E1223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35C83D-9C0D-BCC0-B2A6-165270282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C954B1-FE28-B10F-E10A-5CFA22CF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48FF95-C481-FE2D-9994-EAF781D8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F94BBD-B358-C577-B3AC-7DBCADB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E8867D5-C2FF-3666-9E70-0F0E14DF8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B1C4D2-2A2E-A55A-6F88-5179F986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01DC5C-F9EA-D9F2-5E96-E3F181D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15729E-90B6-7861-DFD7-4472D7B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322488-14DE-2D2C-D43B-1F4B9870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B0E66-AFC4-9C39-28D8-ED69B668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31D7D7-3FE4-E68A-2AE1-ED13E3187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475869-CCC4-37BF-7055-33B5B358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5CA7CC-7C84-20DB-5221-BC8A5941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87ACAE-50AC-E65A-A5BC-58EC6AE9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3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E9D748-F976-0F47-DE12-46BCD0E9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F3E95F-A5E3-FF05-3DAA-A2EB836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DE14B5-3469-004A-B48D-A6448AFB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4B7B9A-9919-CE42-080E-C940522A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B080A1-0AF2-AA42-F889-F569858B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54C772-EE45-37F1-0B08-646378AE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AE16FD-F09F-D3B2-FB49-917DD4C3C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246720-269D-2C0C-1CC5-0CCD3BAF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A59EE7-1DB2-3B5E-4024-DE97DE75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F00F0D-72FC-CEF3-BAE7-7C8BD3AF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86AB386-E4C0-C8B4-7BE1-D5376A6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16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E388D3-4574-AD07-443D-61DCB576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5AB22C-0754-E633-4ED7-AB12DFBC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41F360-48A7-BF19-3DF1-FD96DAB46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A7051BB-AFD5-EE49-364F-689EF2F29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87DFC5C-E4FE-BB3B-9E3C-69026B467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382466-71D9-9961-4DA4-0C543C19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E87ECF-CD3A-F681-371E-7E8E1DBC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F461400-C634-995C-351A-BF492FCD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52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C3DFD2-0DAC-2890-5336-D4D7D539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DCD9787-5CF0-11F1-7598-E50EECB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16DD9B-1A0C-BEDE-3289-19C6FC6F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DD917C-062B-153D-4757-17C41571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47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CDA085-950A-3CE5-E4E0-8C860A4C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63228C-8358-BB94-D6E6-7DDAE97C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16DE37-2AF4-3D59-8476-F073EB46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99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F1075E-8751-83B1-B054-0B718BE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E8859C-9009-B1F4-0E51-64DE14D1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CDE2DB8-DFE0-3496-0D96-8D32AE059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41848B-54D5-3F73-EE8A-8411186B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19D643-4647-7489-BC2A-940485DA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ACC9C2-8FD2-64AF-D066-8347BA5E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99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10E2AF-92D0-0DF8-15D5-B12AB669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725B1F3-9C6D-63C8-581B-2ABB26840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3C7D53B-96D1-2D6B-6515-07FD80C66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E2F57C-5288-C95E-BA56-B4BA81AD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20644C-F45C-7638-E90B-6BA795B3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F2D262-7AAD-72BE-BC96-170B82A8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5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C39E21-2919-C944-6B86-C6144AC6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04" y="1183907"/>
            <a:ext cx="11121992" cy="967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E206B7-FB9F-9567-88F3-0E90B6E5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003" y="2151247"/>
            <a:ext cx="11121991" cy="402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97C852-93E1-A4E7-FFA3-391BCD9A5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72B81-F796-4C45-A6DE-8F277D9B86AD}" type="datetimeFigureOut">
              <a:rPr lang="tr-TR" smtClean="0"/>
              <a:t>7.07.2026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C2318D-E8A8-DFB9-E27E-A58EDBB6C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68576D-1F18-3A65-8F8E-498F59D95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1183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0B9C58-BF5A-C048-4508-8E5040AEB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7F04A5-CA2C-45EC-8069-06078CD1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3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E97117-8001-F7B7-3635-BC95459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B9567-E2E7-D962-95F9-6365DCED1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194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0gVwakDM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4</cp:revision>
  <dcterms:created xsi:type="dcterms:W3CDTF">2025-02-26T08:30:56Z</dcterms:created>
  <dcterms:modified xsi:type="dcterms:W3CDTF">2026-07-07T12:20:20Z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E0E277DB-3E21-404B-9295-A2391583CA1F</vt:lpwstr>
  </property>
  <property fmtid="{D5CDD505-2E9C-101B-9397-08002B2CF9AE}" pid="3" name="ArticulatePath">
    <vt:lpwstr>ENDO-2025</vt:lpwstr>
  </property>
</Properties>
</file>